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88" r:id="rId5"/>
    <p:sldId id="275" r:id="rId6"/>
    <p:sldId id="260" r:id="rId7"/>
    <p:sldId id="261" r:id="rId8"/>
    <p:sldId id="262" r:id="rId9"/>
    <p:sldId id="263" r:id="rId10"/>
    <p:sldId id="264" r:id="rId11"/>
    <p:sldId id="276" r:id="rId12"/>
    <p:sldId id="277" r:id="rId13"/>
    <p:sldId id="265" r:id="rId14"/>
    <p:sldId id="278" r:id="rId15"/>
    <p:sldId id="279" r:id="rId16"/>
    <p:sldId id="280" r:id="rId17"/>
    <p:sldId id="281" r:id="rId18"/>
    <p:sldId id="282" r:id="rId19"/>
    <p:sldId id="266" r:id="rId20"/>
    <p:sldId id="283" r:id="rId21"/>
    <p:sldId id="284" r:id="rId22"/>
    <p:sldId id="285" r:id="rId23"/>
    <p:sldId id="286" r:id="rId24"/>
    <p:sldId id="287" r:id="rId25"/>
    <p:sldId id="268" r:id="rId26"/>
    <p:sldId id="289" r:id="rId27"/>
    <p:sldId id="270" r:id="rId28"/>
    <p:sldId id="290" r:id="rId29"/>
    <p:sldId id="272" r:id="rId30"/>
    <p:sldId id="291" r:id="rId31"/>
    <p:sldId id="273" r:id="rId32"/>
    <p:sldId id="292" r:id="rId33"/>
    <p:sldId id="274" r:id="rId34"/>
    <p:sldId id="293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8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2D64F-F1D9-A44D-C05D-F78FE8B9E2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C9D66E-B52C-D40D-7DF2-117FDDA3C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B8424-EC11-7421-B0D7-883823109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3EEC8-603B-0D9C-8359-2B8A5386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C4A83-F771-DB84-71B3-5EC8DBC6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3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D8DDC-1C93-BDE0-D0D7-390E7380B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A8677-DFFA-8A4D-34C7-0E4514FFE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A7C6B-5C0D-6566-5004-6FBA26980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4B8B0-976E-F234-89E1-DB758877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CF5AA-3AD8-6474-3E8F-6F747105D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3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2A7027-19FF-8649-8155-63679FCE31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EC5F3A-F522-0E61-FE91-D506D4EA8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888E1-3783-C8EC-CA5D-52D9377EE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05DC0-E75E-A01E-1103-A0EEFBEFA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6ED7F9-6613-2BE2-AC40-3B12A32E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94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7EF44-8D09-FAFE-A0BF-763B632E8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8BB83-1604-7206-3C52-142681C6B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92D5F-5EE1-CAEA-FB49-F2FFA651F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165B9-334D-F14A-48DB-C668AA8E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B846A-F120-A69B-4195-63A97F6F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54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F4E15-E0C3-5AAA-C35E-C7C0A6177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475F1-1080-F180-2313-4E86EE6FF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DACDF-92DE-0AE9-05BB-579F0A8C4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09837-B4A8-E541-AD0D-BCE7E8187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C5C91-26A3-A5B4-B227-95EEC26E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2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A5F68-7B14-92CF-6DDF-4BC8ECF59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FB673-7C74-C99A-3ADF-FC356C9271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0BD85-B60D-19F3-844C-724A20881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9325B-33ED-52FF-A96A-C72008850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2DB0-F55B-2F80-D8BE-9DEC3473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16FF45-A07A-C22F-BCE3-2C2DFAAAA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1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763F3-BE57-7263-A23D-0F0775DCC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2D37C9-7677-8DE8-4890-3326A74ED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C6D67-E7C8-0D5A-3B56-3B4F4B8ADB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7A6BD-C818-AC8E-DD83-850A505BEA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62D14E-7D79-0EC6-216D-11EF5DE70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A9B1CF-5537-1A25-2C43-2644626A5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06A655-0EB9-7A4A-EFC5-699ED3D42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D2C214-A2B9-B736-BE06-59029A31F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97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BF973-874D-3737-8AD7-6026FD2EB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654884-DC6E-1806-4C7E-183D80DC3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6258D3-0446-C89C-DD56-87AA09AE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309337-2BC8-9569-7143-A7E74F4EE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13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A5F6D5-3537-4E56-29F9-D8B6B418B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85BAA4-457B-8D42-482E-EC8DB7C86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7987-AB52-D3F0-C70A-250E2E69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2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DA5A8-1D6B-4537-7F1F-578798C04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75E2D-EF68-35C3-84AB-547598E91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24CD2-AEF1-269E-852C-3937BDCF1D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82DA93-778C-DEE5-D1AE-B964BDE62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6A301-4D73-1651-D933-6FDFFA8A1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5AC03-512E-811F-ED53-059E39022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256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4039-10F3-8976-3784-A1F1C9A92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6D2D-CEAD-C76B-1566-07AB86FE3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DBB40-CE36-A843-D0D0-3C2B9C6E4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A11D6-B6EA-A15B-9D99-79A987E1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C5BB5-397F-E237-D347-A71D38B87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F1DC07-6F4B-7DD7-C795-A62A1E620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76297-8E38-9089-C344-1A6CEFA70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BC7B5-60EB-0DEE-0A00-74CCF5896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8BB440-B26A-523F-1FE8-61FF5C87F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982A2D-6F77-4298-9CBB-6383C480668F}" type="datetimeFigureOut">
              <a:rPr lang="en-US" smtClean="0"/>
              <a:t>08/12/2026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5AF50-9C12-9684-D4A8-5E35293D6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FE802-648B-7C0F-C975-4DC77508E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9CB713-1E50-46CE-8C94-E22A15BBE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35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FF0F4-93BA-BD07-5FCD-09A1F4815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1542" y="513566"/>
            <a:ext cx="6270171" cy="124871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Award Winning Quilts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93772E-47EE-A2A4-ED08-C1B1A0F0C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1496" y="1901182"/>
            <a:ext cx="4985657" cy="1029908"/>
          </a:xfrm>
        </p:spPr>
        <p:txBody>
          <a:bodyPr/>
          <a:lstStyle/>
          <a:p>
            <a:r>
              <a:rPr lang="en-US" dirty="0"/>
              <a:t>Quilts by the Sea</a:t>
            </a:r>
          </a:p>
          <a:p>
            <a:r>
              <a:rPr lang="en-US" dirty="0"/>
              <a:t>July 31-August 1, 2016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7A79B-764F-195E-ADE6-15CB1AC1F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7" y="254000"/>
            <a:ext cx="4980394" cy="635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DC0D2F-136B-328C-10B9-716538DEB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931" y="3645078"/>
            <a:ext cx="3237588" cy="26095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948E0F-2FBA-8508-B924-901E23328359}"/>
              </a:ext>
            </a:extLst>
          </p:cNvPr>
          <p:cNvSpPr txBox="1"/>
          <p:nvPr/>
        </p:nvSpPr>
        <p:spPr>
          <a:xfrm>
            <a:off x="5695598" y="5144105"/>
            <a:ext cx="28169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/>
              <a:t>Show Chairs: </a:t>
            </a:r>
          </a:p>
          <a:p>
            <a:pPr algn="r"/>
            <a:r>
              <a:rPr lang="en-US" sz="2400" dirty="0"/>
              <a:t>Cindy McEntee and </a:t>
            </a:r>
          </a:p>
          <a:p>
            <a:pPr algn="r"/>
            <a:r>
              <a:rPr lang="en-US" sz="2400" dirty="0"/>
              <a:t>Janet Scanlon</a:t>
            </a:r>
          </a:p>
        </p:txBody>
      </p:sp>
    </p:spTree>
    <p:extLst>
      <p:ext uri="{BB962C8B-B14F-4D97-AF65-F5344CB8AC3E}">
        <p14:creationId xmlns:p14="http://schemas.microsoft.com/office/powerpoint/2010/main" val="3197653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296D4D-0278-2B33-D7D7-EAFE67C0D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8FA1F6-3A3B-4A22-548C-84A74C8BE575}"/>
              </a:ext>
            </a:extLst>
          </p:cNvPr>
          <p:cNvSpPr txBox="1"/>
          <p:nvPr/>
        </p:nvSpPr>
        <p:spPr>
          <a:xfrm>
            <a:off x="1113630" y="304719"/>
            <a:ext cx="3429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Home Accessories 2</a:t>
            </a:r>
            <a:r>
              <a:rPr lang="en-US" sz="2800" baseline="30000" dirty="0">
                <a:latin typeface="+mj-lt"/>
                <a:ea typeface="+mj-ea"/>
                <a:cs typeface="+mj-cs"/>
              </a:rPr>
              <a:t>nd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00D3C4-1122-87D1-BB20-CA55A08B4F79}"/>
              </a:ext>
            </a:extLst>
          </p:cNvPr>
          <p:cNvSpPr txBox="1"/>
          <p:nvPr/>
        </p:nvSpPr>
        <p:spPr>
          <a:xfrm>
            <a:off x="1668874" y="726112"/>
            <a:ext cx="2177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Stars and Stripes</a:t>
            </a:r>
          </a:p>
          <a:p>
            <a:pPr algn="ctr"/>
            <a:r>
              <a:rPr lang="en-US" sz="2000" b="1" dirty="0"/>
              <a:t>Darcy de la Rosa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B1172-0CFF-EE11-07BA-1B18D9C9845C}"/>
              </a:ext>
            </a:extLst>
          </p:cNvPr>
          <p:cNvSpPr txBox="1"/>
          <p:nvPr/>
        </p:nvSpPr>
        <p:spPr>
          <a:xfrm>
            <a:off x="7420087" y="304719"/>
            <a:ext cx="3475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Home Accessories 3rd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342EDF-2B83-01B1-8AB4-625207535A65}"/>
              </a:ext>
            </a:extLst>
          </p:cNvPr>
          <p:cNvSpPr txBox="1"/>
          <p:nvPr/>
        </p:nvSpPr>
        <p:spPr>
          <a:xfrm>
            <a:off x="8132985" y="726112"/>
            <a:ext cx="1978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Wedding Pillow</a:t>
            </a:r>
          </a:p>
          <a:p>
            <a:r>
              <a:rPr lang="en-US" sz="2000" b="1" dirty="0"/>
              <a:t>Diane Tillotson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29C440-60A0-0466-0941-5B6CF02EF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087" y="1970465"/>
            <a:ext cx="3099257" cy="273062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AA68A71-68EC-2677-654E-54B8808223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377" y="1559888"/>
            <a:ext cx="181051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97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CDAA78-F979-626B-F957-4F8C41D3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81178B-B1AA-8E94-DC53-E118A4A13F13}"/>
              </a:ext>
            </a:extLst>
          </p:cNvPr>
          <p:cNvSpPr txBox="1"/>
          <p:nvPr/>
        </p:nvSpPr>
        <p:spPr>
          <a:xfrm>
            <a:off x="921854" y="2318706"/>
            <a:ext cx="4211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Pieced Solo –Wall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9EDD46-0D1D-3FE8-EB4F-217E45B1A96D}"/>
              </a:ext>
            </a:extLst>
          </p:cNvPr>
          <p:cNvSpPr txBox="1"/>
          <p:nvPr/>
        </p:nvSpPr>
        <p:spPr>
          <a:xfrm>
            <a:off x="1600212" y="3221481"/>
            <a:ext cx="28552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“Remembering”</a:t>
            </a:r>
          </a:p>
          <a:p>
            <a:pPr algn="ctr"/>
            <a:r>
              <a:rPr lang="en-US" sz="2800" b="1" dirty="0"/>
              <a:t>Toni Brodie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3FE38F-4BBC-E513-06CB-C441B08A3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89" y="168068"/>
            <a:ext cx="6485831" cy="652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8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95F9E-5B3C-875E-1C5F-2F2779EDB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8B94BA-551A-A30B-059C-E5B0B113D433}"/>
              </a:ext>
            </a:extLst>
          </p:cNvPr>
          <p:cNvSpPr txBox="1"/>
          <p:nvPr/>
        </p:nvSpPr>
        <p:spPr>
          <a:xfrm>
            <a:off x="811763" y="304719"/>
            <a:ext cx="3358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Solo – Wall 2</a:t>
            </a:r>
            <a:r>
              <a:rPr lang="en-US" sz="2800" baseline="30000" dirty="0">
                <a:latin typeface="+mj-lt"/>
                <a:ea typeface="+mj-ea"/>
                <a:cs typeface="+mj-cs"/>
              </a:rPr>
              <a:t>nd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A2E98C-5ABA-6048-C251-706E911EC232}"/>
              </a:ext>
            </a:extLst>
          </p:cNvPr>
          <p:cNvSpPr txBox="1"/>
          <p:nvPr/>
        </p:nvSpPr>
        <p:spPr>
          <a:xfrm>
            <a:off x="1367007" y="726112"/>
            <a:ext cx="22691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Trees</a:t>
            </a:r>
          </a:p>
          <a:p>
            <a:pPr algn="ctr"/>
            <a:r>
              <a:rPr lang="en-US" sz="2000" b="1" dirty="0"/>
              <a:t>Paulette Stenberg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BABB02-604B-87C3-340B-56FA00255AA1}"/>
              </a:ext>
            </a:extLst>
          </p:cNvPr>
          <p:cNvSpPr txBox="1"/>
          <p:nvPr/>
        </p:nvSpPr>
        <p:spPr>
          <a:xfrm>
            <a:off x="7915387" y="304719"/>
            <a:ext cx="3404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Solo – Wall 3rd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8D96C2-469A-391D-91D3-DE0D1E80B64D}"/>
              </a:ext>
            </a:extLst>
          </p:cNvPr>
          <p:cNvSpPr txBox="1"/>
          <p:nvPr/>
        </p:nvSpPr>
        <p:spPr>
          <a:xfrm>
            <a:off x="8628285" y="726112"/>
            <a:ext cx="2121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“Rodeo Royalty”</a:t>
            </a:r>
          </a:p>
          <a:p>
            <a:pPr algn="ctr"/>
            <a:r>
              <a:rPr lang="en-US" sz="2000" b="1" dirty="0"/>
              <a:t>Toni Brodie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4D8AA-A40B-C8BF-83B5-265C2167B4C4}"/>
              </a:ext>
            </a:extLst>
          </p:cNvPr>
          <p:cNvSpPr txBox="1"/>
          <p:nvPr/>
        </p:nvSpPr>
        <p:spPr>
          <a:xfrm>
            <a:off x="4788900" y="5876558"/>
            <a:ext cx="2973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  <a:ea typeface="+mj-ea"/>
                <a:cs typeface="+mj-cs"/>
              </a:rPr>
              <a:t>Pieced Solo – Wall HM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6FF7D4-9AAF-42CE-ABC0-F2ACC1237416}"/>
              </a:ext>
            </a:extLst>
          </p:cNvPr>
          <p:cNvSpPr txBox="1"/>
          <p:nvPr/>
        </p:nvSpPr>
        <p:spPr>
          <a:xfrm>
            <a:off x="5384800" y="6211919"/>
            <a:ext cx="1782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Mariposa Garden</a:t>
            </a:r>
          </a:p>
          <a:p>
            <a:pPr algn="ctr"/>
            <a:r>
              <a:rPr lang="en-US" sz="1600" b="1" dirty="0"/>
              <a:t>Terri Mills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344757-7932-6208-4928-C103A3591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87" y="1636423"/>
            <a:ext cx="4445313" cy="32080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CA0A3DA-8A13-AF37-0888-08F777457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54" y="1433998"/>
            <a:ext cx="4183017" cy="41718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0C2D3F5-A078-4A89-95DC-05AB74FCD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214" y="3619779"/>
            <a:ext cx="1961325" cy="23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33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411A2-B523-6B2A-A9F6-6DCD0B4D3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9AF5FF-239B-7DE9-759F-92158EACB26B}"/>
              </a:ext>
            </a:extLst>
          </p:cNvPr>
          <p:cNvSpPr txBox="1"/>
          <p:nvPr/>
        </p:nvSpPr>
        <p:spPr>
          <a:xfrm>
            <a:off x="478806" y="2239967"/>
            <a:ext cx="5335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Pieced Ensemble – Wall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BDEC75-D8CA-8E4F-056C-AF8E333090A8}"/>
              </a:ext>
            </a:extLst>
          </p:cNvPr>
          <p:cNvSpPr txBox="1"/>
          <p:nvPr/>
        </p:nvSpPr>
        <p:spPr>
          <a:xfrm>
            <a:off x="1503122" y="3106455"/>
            <a:ext cx="34584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July Summer Village</a:t>
            </a:r>
          </a:p>
          <a:p>
            <a:pPr algn="ctr"/>
            <a:r>
              <a:rPr lang="en-US" sz="2800" b="1" dirty="0"/>
              <a:t>Fran Whited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732B4-DB9F-5A45-47BD-CF94D6E4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754" y="254177"/>
            <a:ext cx="5044440" cy="634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07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0D9E4B-A43D-EA57-88C4-7A7918BDB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E4455E-5A3A-ECA6-508A-95D0C31DDD40}"/>
              </a:ext>
            </a:extLst>
          </p:cNvPr>
          <p:cNvSpPr txBox="1"/>
          <p:nvPr/>
        </p:nvSpPr>
        <p:spPr>
          <a:xfrm>
            <a:off x="748374" y="293117"/>
            <a:ext cx="4734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Pieced Ensemble – Wall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8DDD96-33AE-E45E-4A08-4740F49409B1}"/>
              </a:ext>
            </a:extLst>
          </p:cNvPr>
          <p:cNvSpPr txBox="1"/>
          <p:nvPr/>
        </p:nvSpPr>
        <p:spPr>
          <a:xfrm>
            <a:off x="1441994" y="827939"/>
            <a:ext cx="28270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God Bless America</a:t>
            </a:r>
          </a:p>
          <a:p>
            <a:pPr algn="ctr"/>
            <a:r>
              <a:rPr lang="en-US" sz="2400" b="1" dirty="0"/>
              <a:t>Elizabeth Morrill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54D97F-4A54-0E4A-1830-96E259C9636D}"/>
              </a:ext>
            </a:extLst>
          </p:cNvPr>
          <p:cNvSpPr txBox="1"/>
          <p:nvPr/>
        </p:nvSpPr>
        <p:spPr>
          <a:xfrm>
            <a:off x="7033458" y="293117"/>
            <a:ext cx="47886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Pieced Ensemble – Wall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88AD6B-923D-F815-9678-732A99BE8FA0}"/>
              </a:ext>
            </a:extLst>
          </p:cNvPr>
          <p:cNvSpPr txBox="1"/>
          <p:nvPr/>
        </p:nvSpPr>
        <p:spPr>
          <a:xfrm>
            <a:off x="7714156" y="827938"/>
            <a:ext cx="34272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Reflections on Serenity</a:t>
            </a:r>
          </a:p>
          <a:p>
            <a:pPr algn="ctr"/>
            <a:r>
              <a:rPr lang="en-US" sz="2400" b="1" dirty="0"/>
              <a:t>Renee Dickerson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B80AF6-0ADC-E21E-A8EB-7380C3957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156" y="1773235"/>
            <a:ext cx="3518680" cy="46163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1AAB7E-DAA1-5053-3CF5-63E5C3698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70" y="1773235"/>
            <a:ext cx="4241907" cy="461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95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A5502A-C1CF-5986-8AFB-8772B9B66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78A17A-E062-EAB0-83A4-14D0CB2D853E}"/>
              </a:ext>
            </a:extLst>
          </p:cNvPr>
          <p:cNvSpPr txBox="1"/>
          <p:nvPr/>
        </p:nvSpPr>
        <p:spPr>
          <a:xfrm>
            <a:off x="1175664" y="2179007"/>
            <a:ext cx="3902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Appliqued– Wall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B8EB00-9A2B-E3DE-AD03-A25B65ACAE76}"/>
              </a:ext>
            </a:extLst>
          </p:cNvPr>
          <p:cNvSpPr txBox="1"/>
          <p:nvPr/>
        </p:nvSpPr>
        <p:spPr>
          <a:xfrm>
            <a:off x="1070282" y="3106455"/>
            <a:ext cx="41133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Where We Love is Home</a:t>
            </a:r>
          </a:p>
          <a:p>
            <a:pPr algn="ctr"/>
            <a:r>
              <a:rPr lang="en-US" sz="2800" b="1" dirty="0"/>
              <a:t>Ruth Hutmacher</a:t>
            </a:r>
          </a:p>
          <a:p>
            <a:pPr algn="ctr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51853B-4544-1D81-5BF9-7868D90A3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79" y="268106"/>
            <a:ext cx="6170065" cy="632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8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9FCF0E-D516-2D13-F95D-746221FE3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B0E1A-33D6-D807-C2C6-6C81A05FC6B4}"/>
              </a:ext>
            </a:extLst>
          </p:cNvPr>
          <p:cNvSpPr txBox="1"/>
          <p:nvPr/>
        </p:nvSpPr>
        <p:spPr>
          <a:xfrm>
            <a:off x="1180322" y="244123"/>
            <a:ext cx="3540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Appliqued – Wall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9675D3-42FC-0E8D-A3C2-D15D2B94E6C6}"/>
              </a:ext>
            </a:extLst>
          </p:cNvPr>
          <p:cNvSpPr txBox="1"/>
          <p:nvPr/>
        </p:nvSpPr>
        <p:spPr>
          <a:xfrm>
            <a:off x="1010958" y="828898"/>
            <a:ext cx="39247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Welcome to the North Pole</a:t>
            </a:r>
          </a:p>
          <a:p>
            <a:pPr algn="ctr"/>
            <a:r>
              <a:rPr lang="en-US" sz="2400" b="1" dirty="0"/>
              <a:t>Nancy Payne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927E6-FB8E-9BFD-573E-F623C0E00BA2}"/>
              </a:ext>
            </a:extLst>
          </p:cNvPr>
          <p:cNvSpPr txBox="1"/>
          <p:nvPr/>
        </p:nvSpPr>
        <p:spPr>
          <a:xfrm>
            <a:off x="7586596" y="244123"/>
            <a:ext cx="3594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Appliqued – Wall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82F869-5765-2CD8-708B-144B2A055710}"/>
              </a:ext>
            </a:extLst>
          </p:cNvPr>
          <p:cNvSpPr txBox="1"/>
          <p:nvPr/>
        </p:nvSpPr>
        <p:spPr>
          <a:xfrm>
            <a:off x="8203336" y="828898"/>
            <a:ext cx="23609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Singer in Bloom</a:t>
            </a:r>
          </a:p>
          <a:p>
            <a:pPr algn="ctr"/>
            <a:r>
              <a:rPr lang="en-US" sz="2400" b="1" dirty="0"/>
              <a:t>Jane Szabo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772988-A295-3E08-129C-08425A3A2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822" y="2057400"/>
            <a:ext cx="3974592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F07475-AA2D-169E-3531-46E7ECA31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98" y="1765440"/>
            <a:ext cx="3538182" cy="465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85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A0CCD2-84D9-457C-396B-8953CAE6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5F1497-C1BC-D1BF-B55E-1214922AB4BA}"/>
              </a:ext>
            </a:extLst>
          </p:cNvPr>
          <p:cNvSpPr txBox="1"/>
          <p:nvPr/>
        </p:nvSpPr>
        <p:spPr>
          <a:xfrm>
            <a:off x="497657" y="2049467"/>
            <a:ext cx="5258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Other Technique – Wall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3A2DCE-B26E-90FC-6B18-D1E545B8C48C}"/>
              </a:ext>
            </a:extLst>
          </p:cNvPr>
          <p:cNvSpPr txBox="1"/>
          <p:nvPr/>
        </p:nvSpPr>
        <p:spPr>
          <a:xfrm>
            <a:off x="803675" y="3106455"/>
            <a:ext cx="46465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Generations Sewn Together</a:t>
            </a:r>
          </a:p>
          <a:p>
            <a:pPr algn="ctr"/>
            <a:r>
              <a:rPr lang="en-US" sz="2800" b="1" dirty="0"/>
              <a:t>Jane Szabo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4FFA96-D38F-3903-A0D4-44F6306B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93776"/>
            <a:ext cx="5941749" cy="58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79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6E05BF-04A1-5892-B189-F06E37AF2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7F47D2-448E-5A5E-FC19-16B965497E8D}"/>
              </a:ext>
            </a:extLst>
          </p:cNvPr>
          <p:cNvSpPr txBox="1"/>
          <p:nvPr/>
        </p:nvSpPr>
        <p:spPr>
          <a:xfrm>
            <a:off x="621424" y="217899"/>
            <a:ext cx="457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Other Technique – Wall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930B89-D76B-BF6D-88FB-D3E099A912F5}"/>
              </a:ext>
            </a:extLst>
          </p:cNvPr>
          <p:cNvSpPr txBox="1"/>
          <p:nvPr/>
        </p:nvSpPr>
        <p:spPr>
          <a:xfrm>
            <a:off x="1693608" y="828898"/>
            <a:ext cx="2430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Happy Haunting</a:t>
            </a:r>
          </a:p>
          <a:p>
            <a:pPr algn="ctr"/>
            <a:r>
              <a:rPr lang="en-US" sz="2400" b="1" dirty="0"/>
              <a:t>Sheri Stewart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63068C-4F3F-AA4A-713C-0D4753925040}"/>
              </a:ext>
            </a:extLst>
          </p:cNvPr>
          <p:cNvSpPr txBox="1"/>
          <p:nvPr/>
        </p:nvSpPr>
        <p:spPr>
          <a:xfrm>
            <a:off x="6995542" y="227201"/>
            <a:ext cx="4629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Other Technique – Wall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C549A5-03BC-1B05-BBA4-E351B7C371A2}"/>
              </a:ext>
            </a:extLst>
          </p:cNvPr>
          <p:cNvSpPr txBox="1"/>
          <p:nvPr/>
        </p:nvSpPr>
        <p:spPr>
          <a:xfrm>
            <a:off x="7250932" y="828898"/>
            <a:ext cx="41183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Gram Gram’s Flower Garden</a:t>
            </a:r>
          </a:p>
          <a:p>
            <a:pPr algn="ctr"/>
            <a:r>
              <a:rPr lang="en-US" sz="2400" b="1" dirty="0"/>
              <a:t>Cheryl Kramer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F09811-83C7-0971-98C6-7CF795F78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932" y="1750200"/>
            <a:ext cx="3938016" cy="4572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B12E4D-63C7-2A8D-0513-3DF62569F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04" y="1750200"/>
            <a:ext cx="156667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18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1F9F22-8D10-38AE-AAF5-5459ECA94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E08F64-8DCE-6A2F-8605-FB765C0FE472}"/>
              </a:ext>
            </a:extLst>
          </p:cNvPr>
          <p:cNvSpPr txBox="1"/>
          <p:nvPr/>
        </p:nvSpPr>
        <p:spPr>
          <a:xfrm>
            <a:off x="7575076" y="2162618"/>
            <a:ext cx="2600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Modern –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D62C73-3220-733B-96EC-82D69B6D8282}"/>
              </a:ext>
            </a:extLst>
          </p:cNvPr>
          <p:cNvSpPr txBox="1"/>
          <p:nvPr/>
        </p:nvSpPr>
        <p:spPr>
          <a:xfrm>
            <a:off x="7559655" y="2950714"/>
            <a:ext cx="26317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Shades of Gray</a:t>
            </a:r>
          </a:p>
          <a:p>
            <a:pPr algn="ctr"/>
            <a:r>
              <a:rPr lang="en-US" sz="2800" b="1" dirty="0"/>
              <a:t>Lorna Myers</a:t>
            </a:r>
          </a:p>
          <a:p>
            <a:pPr algn="ctr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321005-1638-B1A5-7062-7EEB8E52A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90" y="655320"/>
            <a:ext cx="5110810" cy="541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26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6C3D36-3D5A-D022-3193-FE995F7DC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CFD3D5-8D9B-4C7E-3906-7A73CAA727AC}"/>
              </a:ext>
            </a:extLst>
          </p:cNvPr>
          <p:cNvSpPr txBox="1"/>
          <p:nvPr/>
        </p:nvSpPr>
        <p:spPr>
          <a:xfrm>
            <a:off x="7478038" y="2116898"/>
            <a:ext cx="3704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Best of Show - Bed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6F689A-F903-D4D0-E711-A9EFB5252750}"/>
              </a:ext>
            </a:extLst>
          </p:cNvPr>
          <p:cNvSpPr txBox="1"/>
          <p:nvPr/>
        </p:nvSpPr>
        <p:spPr>
          <a:xfrm>
            <a:off x="7923212" y="2981194"/>
            <a:ext cx="282179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Tula Pink in Pink</a:t>
            </a:r>
          </a:p>
          <a:p>
            <a:pPr algn="ctr"/>
            <a:r>
              <a:rPr lang="en-US" sz="2800" b="1" dirty="0"/>
              <a:t>Cindy McEntee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19FB97-2083-0963-41E0-02DB44570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94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65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430076-D95B-F4CF-E6B9-DC88EBB6C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F9FAAC-E7D2-5D1C-E77D-B4B6763902CB}"/>
              </a:ext>
            </a:extLst>
          </p:cNvPr>
          <p:cNvSpPr txBox="1"/>
          <p:nvPr/>
        </p:nvSpPr>
        <p:spPr>
          <a:xfrm>
            <a:off x="1693608" y="243412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Modern - 2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72916E-9CD0-F907-E2AA-42A30BE6CA0F}"/>
              </a:ext>
            </a:extLst>
          </p:cNvPr>
          <p:cNvSpPr txBox="1"/>
          <p:nvPr/>
        </p:nvSpPr>
        <p:spPr>
          <a:xfrm>
            <a:off x="1876447" y="828898"/>
            <a:ext cx="18900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6 Blocks</a:t>
            </a:r>
          </a:p>
          <a:p>
            <a:pPr algn="ctr"/>
            <a:r>
              <a:rPr lang="en-US" sz="2400" b="1" dirty="0"/>
              <a:t>Lorna Myers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E91A61-53E3-CF92-833A-B7330D7C0218}"/>
              </a:ext>
            </a:extLst>
          </p:cNvPr>
          <p:cNvSpPr txBox="1"/>
          <p:nvPr/>
        </p:nvSpPr>
        <p:spPr>
          <a:xfrm>
            <a:off x="7818502" y="244123"/>
            <a:ext cx="2231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Modern -3rd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89AE63-2B2E-4FC3-BF4F-BEDEE7A6E70C}"/>
              </a:ext>
            </a:extLst>
          </p:cNvPr>
          <p:cNvSpPr txBox="1"/>
          <p:nvPr/>
        </p:nvSpPr>
        <p:spPr>
          <a:xfrm>
            <a:off x="6981061" y="842873"/>
            <a:ext cx="39061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Colors of an Oregon Spring</a:t>
            </a:r>
          </a:p>
          <a:p>
            <a:pPr algn="ctr"/>
            <a:r>
              <a:rPr lang="en-US" sz="2400" b="1" dirty="0"/>
              <a:t>Renee Dickerson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86817D-3EC6-AFFB-898A-8121DE236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92" y="1773060"/>
            <a:ext cx="3633216" cy="457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C0B369-BD00-421E-859F-F0A32BDD3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99" y="1773060"/>
            <a:ext cx="355396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24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5F8C1C-46EA-3C01-9658-5BB4B0C61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A34958-8B56-C2F1-C934-944CD4EF22F8}"/>
              </a:ext>
            </a:extLst>
          </p:cNvPr>
          <p:cNvSpPr txBox="1"/>
          <p:nvPr/>
        </p:nvSpPr>
        <p:spPr>
          <a:xfrm>
            <a:off x="983640" y="2049467"/>
            <a:ext cx="4224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Children’s Theme -1st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AA56F4-48C1-92BC-DF4C-2CD8498F718A}"/>
              </a:ext>
            </a:extLst>
          </p:cNvPr>
          <p:cNvSpPr txBox="1"/>
          <p:nvPr/>
        </p:nvSpPr>
        <p:spPr>
          <a:xfrm>
            <a:off x="1458513" y="3106455"/>
            <a:ext cx="32744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E-I-E-I-O</a:t>
            </a:r>
          </a:p>
          <a:p>
            <a:pPr algn="ctr"/>
            <a:r>
              <a:rPr lang="en-US" sz="2800" b="1" dirty="0"/>
              <a:t>Velma Freudenthal</a:t>
            </a:r>
          </a:p>
          <a:p>
            <a:pPr algn="ctr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1B9088-E322-2487-B349-C81A86209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956" y="337954"/>
            <a:ext cx="5914712" cy="60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31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1F9AFD-5C56-7FE1-0735-A0842AA7A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BCA2F2-E94D-17C5-2A4E-56D764F9DF9A}"/>
              </a:ext>
            </a:extLst>
          </p:cNvPr>
          <p:cNvSpPr txBox="1"/>
          <p:nvPr/>
        </p:nvSpPr>
        <p:spPr>
          <a:xfrm>
            <a:off x="1027213" y="227201"/>
            <a:ext cx="3858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Children’s Theme - 2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C1DD80-9574-6B23-2FAD-47BB41AF59E9}"/>
              </a:ext>
            </a:extLst>
          </p:cNvPr>
          <p:cNvSpPr txBox="1"/>
          <p:nvPr/>
        </p:nvSpPr>
        <p:spPr>
          <a:xfrm>
            <a:off x="1613848" y="838200"/>
            <a:ext cx="2684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Rocking Giraffe</a:t>
            </a:r>
          </a:p>
          <a:p>
            <a:pPr algn="ctr"/>
            <a:r>
              <a:rPr lang="en-US" sz="2400" b="1" dirty="0"/>
              <a:t>Paulette Stenberg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8E0EAA-D2B8-AD83-53A7-4116A8AA49DF}"/>
              </a:ext>
            </a:extLst>
          </p:cNvPr>
          <p:cNvSpPr txBox="1"/>
          <p:nvPr/>
        </p:nvSpPr>
        <p:spPr>
          <a:xfrm>
            <a:off x="7306617" y="219581"/>
            <a:ext cx="3990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Children’s Theme - 3rd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710C72-D530-1C01-486C-0EAF72E7FBCD}"/>
              </a:ext>
            </a:extLst>
          </p:cNvPr>
          <p:cNvSpPr txBox="1"/>
          <p:nvPr/>
        </p:nvSpPr>
        <p:spPr>
          <a:xfrm>
            <a:off x="7959584" y="821278"/>
            <a:ext cx="26849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Sunbonnet Sue</a:t>
            </a:r>
          </a:p>
          <a:p>
            <a:pPr algn="ctr"/>
            <a:r>
              <a:rPr lang="en-US" sz="2400" b="1" dirty="0"/>
              <a:t>Paulette Stenberg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E17A98-7B8C-15A6-C10A-25608051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395" y="1782362"/>
            <a:ext cx="3035808" cy="457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D4AB4C-91C4-A3DB-F3B4-7C026FDD8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579" y="1782362"/>
            <a:ext cx="348691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91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AE3004-D9E1-4ED0-691C-D17D6841F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C9842B-F741-C8C2-305F-C44095015873}"/>
              </a:ext>
            </a:extLst>
          </p:cNvPr>
          <p:cNvSpPr txBox="1"/>
          <p:nvPr/>
        </p:nvSpPr>
        <p:spPr>
          <a:xfrm>
            <a:off x="1362046" y="2049467"/>
            <a:ext cx="2992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Wearables -1st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798F1F-4D20-FFC8-8D28-5011057F0D46}"/>
              </a:ext>
            </a:extLst>
          </p:cNvPr>
          <p:cNvSpPr txBox="1"/>
          <p:nvPr/>
        </p:nvSpPr>
        <p:spPr>
          <a:xfrm>
            <a:off x="1221078" y="3106455"/>
            <a:ext cx="32744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Overnight Bag</a:t>
            </a:r>
          </a:p>
          <a:p>
            <a:pPr algn="ctr"/>
            <a:r>
              <a:rPr lang="en-US" sz="2800" b="1" dirty="0"/>
              <a:t>Velma Freudenthal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21E025-5276-50B2-D96A-2A753235C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1" y="264860"/>
            <a:ext cx="4791102" cy="619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553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8B4C7A-1BFF-5F12-740C-4B534FB97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B2581-1FCD-89F6-906B-3A3A4909A6F9}"/>
              </a:ext>
            </a:extLst>
          </p:cNvPr>
          <p:cNvSpPr txBox="1"/>
          <p:nvPr/>
        </p:nvSpPr>
        <p:spPr>
          <a:xfrm>
            <a:off x="1027213" y="227201"/>
            <a:ext cx="2682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Wearables- 2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BE31D5-6C31-54B7-DE9B-10ECFC886171}"/>
              </a:ext>
            </a:extLst>
          </p:cNvPr>
          <p:cNvSpPr txBox="1"/>
          <p:nvPr/>
        </p:nvSpPr>
        <p:spPr>
          <a:xfrm>
            <a:off x="1583168" y="838200"/>
            <a:ext cx="27462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Autumn is Coming</a:t>
            </a:r>
          </a:p>
          <a:p>
            <a:pPr algn="ctr"/>
            <a:r>
              <a:rPr lang="en-US" sz="2400" b="1" dirty="0"/>
              <a:t>Darcy de la Rosa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9AD2E4-DD58-4F76-67E7-2D0F0ADB7E10}"/>
              </a:ext>
            </a:extLst>
          </p:cNvPr>
          <p:cNvSpPr txBox="1"/>
          <p:nvPr/>
        </p:nvSpPr>
        <p:spPr>
          <a:xfrm>
            <a:off x="7306617" y="219581"/>
            <a:ext cx="2737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Wearables- 3rd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AB9346-7B6E-BAE1-B709-7CBAF16F0C12}"/>
              </a:ext>
            </a:extLst>
          </p:cNvPr>
          <p:cNvSpPr txBox="1"/>
          <p:nvPr/>
        </p:nvSpPr>
        <p:spPr>
          <a:xfrm>
            <a:off x="7774857" y="821278"/>
            <a:ext cx="30543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Bow Tucks Hand Bag</a:t>
            </a:r>
          </a:p>
          <a:p>
            <a:pPr algn="ctr"/>
            <a:r>
              <a:rPr lang="en-US" sz="2400" b="1" dirty="0"/>
              <a:t>Toni Brodie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33A622-AA39-0BEB-4A4A-A62F0BD5D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000"/>
                    </a14:imgEffect>
                    <a14:imgEffect>
                      <a14:saturation sa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857" y="1644911"/>
            <a:ext cx="3054362" cy="49935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5E3E53-76C8-1A34-8CDC-F3C89605F5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43" y="1781096"/>
            <a:ext cx="4781915" cy="470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96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C1506E-EB08-AA6D-636F-23F518E3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83CE18-DCF5-A93C-C38B-056055676F92}"/>
              </a:ext>
            </a:extLst>
          </p:cNvPr>
          <p:cNvSpPr txBox="1"/>
          <p:nvPr/>
        </p:nvSpPr>
        <p:spPr>
          <a:xfrm>
            <a:off x="7592486" y="2116898"/>
            <a:ext cx="3464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Pieced Solo - Bed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073CFB-2978-6914-B17A-30F46F912C07}"/>
              </a:ext>
            </a:extLst>
          </p:cNvPr>
          <p:cNvSpPr txBox="1"/>
          <p:nvPr/>
        </p:nvSpPr>
        <p:spPr>
          <a:xfrm>
            <a:off x="7700625" y="2981194"/>
            <a:ext cx="32481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Teal-</a:t>
            </a:r>
            <a:r>
              <a:rPr lang="en-US" sz="2800" b="1" dirty="0" err="1"/>
              <a:t>ing</a:t>
            </a:r>
            <a:r>
              <a:rPr lang="en-US" sz="2800" b="1" dirty="0"/>
              <a:t> Good 2026</a:t>
            </a:r>
          </a:p>
          <a:p>
            <a:pPr algn="ctr"/>
            <a:r>
              <a:rPr lang="en-US" sz="2800" b="1" dirty="0"/>
              <a:t>Lee Palmer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1D1A37-20C0-2592-F3E6-951D0904D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383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65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1C67BE-DB28-F2C2-40F9-CB5BCF869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187990-9EC3-C968-AB1F-7EBCC9AC3923}"/>
              </a:ext>
            </a:extLst>
          </p:cNvPr>
          <p:cNvSpPr txBox="1"/>
          <p:nvPr/>
        </p:nvSpPr>
        <p:spPr>
          <a:xfrm>
            <a:off x="811763" y="304719"/>
            <a:ext cx="3275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Solo – Bed 2</a:t>
            </a:r>
            <a:r>
              <a:rPr lang="en-US" sz="2800" baseline="30000" dirty="0">
                <a:latin typeface="+mj-lt"/>
                <a:ea typeface="+mj-ea"/>
                <a:cs typeface="+mj-cs"/>
              </a:rPr>
              <a:t>nd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1F4CC2-FC67-DD25-D0E0-95581389B6A5}"/>
              </a:ext>
            </a:extLst>
          </p:cNvPr>
          <p:cNvSpPr txBox="1"/>
          <p:nvPr/>
        </p:nvSpPr>
        <p:spPr>
          <a:xfrm>
            <a:off x="1648047" y="726112"/>
            <a:ext cx="1707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Eldon</a:t>
            </a:r>
          </a:p>
          <a:p>
            <a:pPr algn="ctr"/>
            <a:r>
              <a:rPr lang="en-US" sz="2000" b="1" dirty="0"/>
              <a:t>Patricia Laub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713B78-D6B2-422C-E7FF-C1BBA51B8AAC}"/>
              </a:ext>
            </a:extLst>
          </p:cNvPr>
          <p:cNvSpPr txBox="1"/>
          <p:nvPr/>
        </p:nvSpPr>
        <p:spPr>
          <a:xfrm>
            <a:off x="7915387" y="304719"/>
            <a:ext cx="33220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Solo – Bed 3rd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4D0356-93AD-04B6-239B-11CE208040E3}"/>
              </a:ext>
            </a:extLst>
          </p:cNvPr>
          <p:cNvSpPr txBox="1"/>
          <p:nvPr/>
        </p:nvSpPr>
        <p:spPr>
          <a:xfrm>
            <a:off x="8745564" y="726112"/>
            <a:ext cx="18873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Hunter’s Star</a:t>
            </a:r>
          </a:p>
          <a:p>
            <a:pPr algn="ctr"/>
            <a:r>
              <a:rPr lang="en-US" sz="2000" b="1" dirty="0"/>
              <a:t>Patti Stephens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F4F18-5364-E346-2611-37C8CBD5CEA4}"/>
              </a:ext>
            </a:extLst>
          </p:cNvPr>
          <p:cNvSpPr txBox="1"/>
          <p:nvPr/>
        </p:nvSpPr>
        <p:spPr>
          <a:xfrm>
            <a:off x="4788900" y="5876558"/>
            <a:ext cx="290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  <a:ea typeface="+mj-ea"/>
                <a:cs typeface="+mj-cs"/>
              </a:rPr>
              <a:t>Pieced Solo – Bed HM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5DEEB5-CBB3-93FE-0E5D-F45AB5FD1B70}"/>
              </a:ext>
            </a:extLst>
          </p:cNvPr>
          <p:cNvSpPr txBox="1"/>
          <p:nvPr/>
        </p:nvSpPr>
        <p:spPr>
          <a:xfrm>
            <a:off x="5590949" y="6211919"/>
            <a:ext cx="13698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Tiny Bubbles</a:t>
            </a:r>
          </a:p>
          <a:p>
            <a:pPr algn="ctr"/>
            <a:r>
              <a:rPr lang="en-US" sz="1600" b="1" dirty="0"/>
              <a:t>Paula Brown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E76FFF-E3EF-94CD-9441-B71747CD1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522" y="1568187"/>
            <a:ext cx="4242378" cy="43083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E9E6AF1-4463-AA50-621B-6A0B2D948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5214" y="3786023"/>
            <a:ext cx="1961325" cy="19803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C3638D-C570-80C5-E515-1B4F1ACD1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862" y="1360646"/>
            <a:ext cx="3922611" cy="451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156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EA90BD-8A87-FDE4-F2A8-5FFDF2092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40D14E-554A-022F-C54A-4612E935BE5E}"/>
              </a:ext>
            </a:extLst>
          </p:cNvPr>
          <p:cNvSpPr txBox="1"/>
          <p:nvPr/>
        </p:nvSpPr>
        <p:spPr>
          <a:xfrm>
            <a:off x="427828" y="2711983"/>
            <a:ext cx="4717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Paper Pieced Large –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737D01-79C0-54AD-D49B-B3FEC584F9A1}"/>
              </a:ext>
            </a:extLst>
          </p:cNvPr>
          <p:cNvSpPr txBox="1"/>
          <p:nvPr/>
        </p:nvSpPr>
        <p:spPr>
          <a:xfrm>
            <a:off x="1375844" y="3532736"/>
            <a:ext cx="282179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Tula Pink in Pink</a:t>
            </a:r>
          </a:p>
          <a:p>
            <a:pPr algn="ctr"/>
            <a:r>
              <a:rPr lang="en-US" sz="2800" b="1" dirty="0"/>
              <a:t>Cindy McEntee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6D0D3-18D2-6312-0C9F-022F67419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640" y="0"/>
            <a:ext cx="6694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31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811663-3A12-37B8-6A4C-C12104720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0E4F87-F633-C9E6-F94F-8D6EE4BF3992}"/>
              </a:ext>
            </a:extLst>
          </p:cNvPr>
          <p:cNvSpPr txBox="1"/>
          <p:nvPr/>
        </p:nvSpPr>
        <p:spPr>
          <a:xfrm>
            <a:off x="1027213" y="227201"/>
            <a:ext cx="4136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Paper Pieced Large - 2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8F4FD6-F1A3-F112-DA91-07555BFDBE71}"/>
              </a:ext>
            </a:extLst>
          </p:cNvPr>
          <p:cNvSpPr txBox="1"/>
          <p:nvPr/>
        </p:nvSpPr>
        <p:spPr>
          <a:xfrm>
            <a:off x="1408861" y="838200"/>
            <a:ext cx="3094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Happy Birthday Mom</a:t>
            </a:r>
          </a:p>
          <a:p>
            <a:pPr algn="ctr"/>
            <a:r>
              <a:rPr lang="en-US" sz="2400" b="1" dirty="0"/>
              <a:t>Carrie Townsend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BC4E14-71C3-133D-ADB7-11858CE4069C}"/>
              </a:ext>
            </a:extLst>
          </p:cNvPr>
          <p:cNvSpPr txBox="1"/>
          <p:nvPr/>
        </p:nvSpPr>
        <p:spPr>
          <a:xfrm>
            <a:off x="7306617" y="219581"/>
            <a:ext cx="41903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Paper Pieced Large - 3rd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D084DD-381D-CA52-7952-6B04CD566055}"/>
              </a:ext>
            </a:extLst>
          </p:cNvPr>
          <p:cNvSpPr txBox="1"/>
          <p:nvPr/>
        </p:nvSpPr>
        <p:spPr>
          <a:xfrm>
            <a:off x="8526472" y="821278"/>
            <a:ext cx="15511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Polar Star</a:t>
            </a:r>
          </a:p>
          <a:p>
            <a:pPr algn="ctr"/>
            <a:r>
              <a:rPr lang="en-US" sz="2400" b="1" dirty="0"/>
              <a:t>Nan Scott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DC4264-2878-656C-45A0-672E4ED82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93" y="2086413"/>
            <a:ext cx="3832991" cy="37023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8F57F0-2805-FC86-9B55-39977E0DE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17" y="1966684"/>
            <a:ext cx="4015452" cy="382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30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99BABF-51AE-28DF-63B4-BE198E7E5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DED4C5-268C-92C6-B1BA-10B2FC41F2B6}"/>
              </a:ext>
            </a:extLst>
          </p:cNvPr>
          <p:cNvSpPr txBox="1"/>
          <p:nvPr/>
        </p:nvSpPr>
        <p:spPr>
          <a:xfrm>
            <a:off x="7303747" y="1855641"/>
            <a:ext cx="45309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+mj-lt"/>
                <a:ea typeface="+mj-ea"/>
                <a:cs typeface="+mj-cs"/>
              </a:rPr>
              <a:t>Pieced Ensemble Large</a:t>
            </a:r>
          </a:p>
          <a:p>
            <a:pPr algn="ctr"/>
            <a:r>
              <a:rPr lang="en-US" sz="3600" dirty="0">
                <a:latin typeface="+mj-lt"/>
                <a:ea typeface="+mj-ea"/>
                <a:cs typeface="+mj-cs"/>
              </a:rPr>
              <a:t>Bed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FB33D4-1A78-082D-A169-DD3411D2E96C}"/>
              </a:ext>
            </a:extLst>
          </p:cNvPr>
          <p:cNvSpPr txBox="1"/>
          <p:nvPr/>
        </p:nvSpPr>
        <p:spPr>
          <a:xfrm>
            <a:off x="7923212" y="2981194"/>
            <a:ext cx="32919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Southwest Dreams</a:t>
            </a:r>
          </a:p>
          <a:p>
            <a:r>
              <a:rPr lang="en-US" sz="2800" b="1" dirty="0"/>
              <a:t>Susan Cronenwett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CB5F94-8456-00EC-CF75-F874AC1DF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915" y="387093"/>
            <a:ext cx="6694360" cy="625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24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3ACD95-D2F1-E987-ACB7-F6F0C93058A9}"/>
              </a:ext>
            </a:extLst>
          </p:cNvPr>
          <p:cNvSpPr txBox="1"/>
          <p:nvPr/>
        </p:nvSpPr>
        <p:spPr>
          <a:xfrm>
            <a:off x="1189973" y="1753644"/>
            <a:ext cx="3808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Best of Show - Wall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3C3A47-AC5D-9273-82F9-7FF9B81BC622}"/>
              </a:ext>
            </a:extLst>
          </p:cNvPr>
          <p:cNvSpPr txBox="1"/>
          <p:nvPr/>
        </p:nvSpPr>
        <p:spPr>
          <a:xfrm>
            <a:off x="770851" y="2981194"/>
            <a:ext cx="46465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Generations Sewn Together</a:t>
            </a:r>
          </a:p>
          <a:p>
            <a:pPr algn="ctr"/>
            <a:r>
              <a:rPr lang="en-US" sz="2800" b="1" dirty="0"/>
              <a:t>Jane Szabo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4B4A0-1466-8413-27F0-A1AFAD6F1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172" y="415835"/>
            <a:ext cx="6226599" cy="615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45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B0208F-2F15-60FE-AA23-F458D4EC6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98D7EDD-2AAF-67E3-561A-2550915BCD78}"/>
              </a:ext>
            </a:extLst>
          </p:cNvPr>
          <p:cNvSpPr txBox="1"/>
          <p:nvPr/>
        </p:nvSpPr>
        <p:spPr>
          <a:xfrm>
            <a:off x="277528" y="319858"/>
            <a:ext cx="4942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Ensemble Large – Bed 2</a:t>
            </a:r>
            <a:r>
              <a:rPr lang="en-US" sz="2800" baseline="30000" dirty="0">
                <a:latin typeface="+mj-lt"/>
                <a:ea typeface="+mj-ea"/>
                <a:cs typeface="+mj-cs"/>
              </a:rPr>
              <a:t>nd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E5876-D8A2-AC35-973B-CC5B023BC3C8}"/>
              </a:ext>
            </a:extLst>
          </p:cNvPr>
          <p:cNvSpPr txBox="1"/>
          <p:nvPr/>
        </p:nvSpPr>
        <p:spPr>
          <a:xfrm>
            <a:off x="1443793" y="726112"/>
            <a:ext cx="21155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Mama Hugs</a:t>
            </a:r>
          </a:p>
          <a:p>
            <a:pPr algn="ctr"/>
            <a:r>
              <a:rPr lang="en-US" sz="2000" b="1" dirty="0"/>
              <a:t>Darcy de la Rosa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425EC9-A647-F6B0-F671-FF14988C6F61}"/>
              </a:ext>
            </a:extLst>
          </p:cNvPr>
          <p:cNvSpPr txBox="1"/>
          <p:nvPr/>
        </p:nvSpPr>
        <p:spPr>
          <a:xfrm>
            <a:off x="6960811" y="305329"/>
            <a:ext cx="506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Ensemble Large – Bed 2nd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CF7E76-D991-6CC4-B5AE-571BCBC25D02}"/>
              </a:ext>
            </a:extLst>
          </p:cNvPr>
          <p:cNvSpPr txBox="1"/>
          <p:nvPr/>
        </p:nvSpPr>
        <p:spPr>
          <a:xfrm>
            <a:off x="8539230" y="726112"/>
            <a:ext cx="23000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Luminous Stars</a:t>
            </a:r>
          </a:p>
          <a:p>
            <a:pPr algn="ctr"/>
            <a:r>
              <a:rPr lang="en-US" sz="2000" b="1" dirty="0"/>
              <a:t>Melanie Patterson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780126-9C91-0D3A-840E-BF8764167AF0}"/>
              </a:ext>
            </a:extLst>
          </p:cNvPr>
          <p:cNvSpPr txBox="1"/>
          <p:nvPr/>
        </p:nvSpPr>
        <p:spPr>
          <a:xfrm>
            <a:off x="4107173" y="5894633"/>
            <a:ext cx="4337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  <a:ea typeface="+mj-ea"/>
                <a:cs typeface="+mj-cs"/>
              </a:rPr>
              <a:t>Pieced Ensemble Large – Bed HM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409C67-C10D-09F7-EDCB-7CC84F3D0BDF}"/>
              </a:ext>
            </a:extLst>
          </p:cNvPr>
          <p:cNvSpPr txBox="1"/>
          <p:nvPr/>
        </p:nvSpPr>
        <p:spPr>
          <a:xfrm>
            <a:off x="5332035" y="6211919"/>
            <a:ext cx="18876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My Labyrinth Walk</a:t>
            </a:r>
          </a:p>
          <a:p>
            <a:pPr algn="ctr"/>
            <a:r>
              <a:rPr lang="en-US" sz="1600" b="1" dirty="0"/>
              <a:t>Janet </a:t>
            </a:r>
            <a:r>
              <a:rPr lang="en-US" sz="1600" b="1" dirty="0" err="1"/>
              <a:t>Sylveser</a:t>
            </a:r>
            <a:endParaRPr lang="en-US" sz="1600" b="1" dirty="0"/>
          </a:p>
          <a:p>
            <a:pPr algn="ctr"/>
            <a:endParaRPr lang="en-US" sz="1600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EE0EA9-7ACC-8EDD-00A8-0A3CBAF7D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434" y="1510130"/>
            <a:ext cx="3986498" cy="43083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D9E502-8CEE-5764-FE64-A0500C528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5214" y="3791926"/>
            <a:ext cx="1961325" cy="19685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B874BA-074F-7CA6-C4A3-0A881663C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8790" y="1433998"/>
            <a:ext cx="3420923" cy="413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92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30BD0C-4790-9457-9943-B01BF3634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F8EA24-59AB-37FB-2BFB-40EB64CC9E5A}"/>
              </a:ext>
            </a:extLst>
          </p:cNvPr>
          <p:cNvSpPr txBox="1"/>
          <p:nvPr/>
        </p:nvSpPr>
        <p:spPr>
          <a:xfrm>
            <a:off x="574921" y="1629279"/>
            <a:ext cx="51219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Pieced Ensemble Medium </a:t>
            </a:r>
          </a:p>
          <a:p>
            <a:pPr algn="ctr"/>
            <a:r>
              <a:rPr lang="en-US" sz="3600" dirty="0">
                <a:latin typeface="+mj-lt"/>
                <a:ea typeface="+mj-ea"/>
                <a:cs typeface="+mj-cs"/>
              </a:rPr>
              <a:t>Bed –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EA91BD-F442-C48F-F74A-7446EBBE10C0}"/>
              </a:ext>
            </a:extLst>
          </p:cNvPr>
          <p:cNvSpPr txBox="1"/>
          <p:nvPr/>
        </p:nvSpPr>
        <p:spPr>
          <a:xfrm>
            <a:off x="1991398" y="3074286"/>
            <a:ext cx="22889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Lilacs</a:t>
            </a:r>
          </a:p>
          <a:p>
            <a:pPr algn="ctr"/>
            <a:r>
              <a:rPr lang="en-US" sz="2800" b="1" dirty="0"/>
              <a:t>Nancy Payne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8BE0DD-0FE8-4377-F3E5-58C97CC74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59" y="177800"/>
            <a:ext cx="4973507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08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50F02-AE17-430F-D3E0-B326E4B8F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AD324B-2176-9C51-20D5-48C9BF0355D3}"/>
              </a:ext>
            </a:extLst>
          </p:cNvPr>
          <p:cNvSpPr txBox="1"/>
          <p:nvPr/>
        </p:nvSpPr>
        <p:spPr>
          <a:xfrm>
            <a:off x="189067" y="320011"/>
            <a:ext cx="5331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Ensemble Medium – Bed 2</a:t>
            </a:r>
            <a:r>
              <a:rPr lang="en-US" sz="2800" baseline="30000" dirty="0">
                <a:latin typeface="+mj-lt"/>
                <a:ea typeface="+mj-ea"/>
                <a:cs typeface="+mj-cs"/>
              </a:rPr>
              <a:t>nd</a:t>
            </a:r>
            <a:endParaRPr lang="en-US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3690C9-B189-33BE-ED90-C531575AF132}"/>
              </a:ext>
            </a:extLst>
          </p:cNvPr>
          <p:cNvSpPr txBox="1"/>
          <p:nvPr/>
        </p:nvSpPr>
        <p:spPr>
          <a:xfrm>
            <a:off x="1840163" y="726112"/>
            <a:ext cx="20297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Shibori Stars</a:t>
            </a:r>
          </a:p>
          <a:p>
            <a:pPr algn="ctr"/>
            <a:r>
              <a:rPr lang="en-US" sz="2000" b="1" dirty="0"/>
              <a:t>Jean Amundson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C2FB03-598E-9F51-8158-59974F5F1CC1}"/>
              </a:ext>
            </a:extLst>
          </p:cNvPr>
          <p:cNvSpPr txBox="1"/>
          <p:nvPr/>
        </p:nvSpPr>
        <p:spPr>
          <a:xfrm>
            <a:off x="6582565" y="310989"/>
            <a:ext cx="5447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+mj-lt"/>
                <a:ea typeface="+mj-ea"/>
                <a:cs typeface="+mj-cs"/>
              </a:rPr>
              <a:t>Pieced Ensemble Medium – Bed 3</a:t>
            </a:r>
            <a:r>
              <a:rPr lang="en-US" sz="2800" baseline="30000" dirty="0">
                <a:latin typeface="+mj-lt"/>
                <a:ea typeface="+mj-ea"/>
                <a:cs typeface="+mj-cs"/>
              </a:rPr>
              <a:t>rd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B34E42-6488-C639-E606-EE986B3DFBF7}"/>
              </a:ext>
            </a:extLst>
          </p:cNvPr>
          <p:cNvSpPr txBox="1"/>
          <p:nvPr/>
        </p:nvSpPr>
        <p:spPr>
          <a:xfrm>
            <a:off x="7914312" y="726112"/>
            <a:ext cx="2790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Pumpkin Spice Lattice</a:t>
            </a:r>
          </a:p>
          <a:p>
            <a:pPr algn="ctr"/>
            <a:r>
              <a:rPr lang="en-US" sz="2000" b="1" dirty="0"/>
              <a:t>Melanie Patterson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C80257-C4DA-5B52-0E0B-08E239FC4335}"/>
              </a:ext>
            </a:extLst>
          </p:cNvPr>
          <p:cNvSpPr txBox="1"/>
          <p:nvPr/>
        </p:nvSpPr>
        <p:spPr>
          <a:xfrm>
            <a:off x="3759463" y="5928315"/>
            <a:ext cx="4673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  <a:ea typeface="+mj-ea"/>
                <a:cs typeface="+mj-cs"/>
              </a:rPr>
              <a:t>Pieced Ensemble Medium – Bed HM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C9DEA2-61BB-43BB-D156-C4221245919D}"/>
              </a:ext>
            </a:extLst>
          </p:cNvPr>
          <p:cNvSpPr txBox="1"/>
          <p:nvPr/>
        </p:nvSpPr>
        <p:spPr>
          <a:xfrm>
            <a:off x="4799523" y="6245601"/>
            <a:ext cx="25929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The Mountains are Calling</a:t>
            </a:r>
          </a:p>
          <a:p>
            <a:pPr algn="ctr"/>
            <a:r>
              <a:rPr lang="en-US" sz="1600" b="1" dirty="0"/>
              <a:t>Ruth Hutmacher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DAD6EB-F3E4-203A-0650-7F22FFD89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82" y="1433998"/>
            <a:ext cx="3795941" cy="381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18E0AC-ACB5-CB1D-DA95-F85CAA55E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19" y="1433998"/>
            <a:ext cx="3664627" cy="42889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F41AAB-3745-F0DD-A690-F77DB347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523" y="3429000"/>
            <a:ext cx="2482901" cy="251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94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8EB52-2176-2263-7F0B-C2A3B55DB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180B21-3BF8-19BF-9B68-F0512B934F92}"/>
              </a:ext>
            </a:extLst>
          </p:cNvPr>
          <p:cNvSpPr txBox="1"/>
          <p:nvPr/>
        </p:nvSpPr>
        <p:spPr>
          <a:xfrm>
            <a:off x="7478038" y="2116898"/>
            <a:ext cx="397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Appliqued – Bed 1</a:t>
            </a:r>
            <a:r>
              <a:rPr lang="en-US" sz="3600" baseline="30000" dirty="0">
                <a:latin typeface="+mj-lt"/>
                <a:ea typeface="+mj-ea"/>
                <a:cs typeface="+mj-cs"/>
              </a:rPr>
              <a:t>st</a:t>
            </a:r>
            <a:r>
              <a:rPr lang="en-US" sz="3600" dirty="0"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2BD4DF-BEC6-F6EF-7E45-E1952B5355F2}"/>
              </a:ext>
            </a:extLst>
          </p:cNvPr>
          <p:cNvSpPr txBox="1"/>
          <p:nvPr/>
        </p:nvSpPr>
        <p:spPr>
          <a:xfrm>
            <a:off x="8467155" y="3053766"/>
            <a:ext cx="19996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Caswell</a:t>
            </a:r>
          </a:p>
          <a:p>
            <a:pPr algn="ctr"/>
            <a:r>
              <a:rPr lang="en-US" sz="2800" b="1" dirty="0"/>
              <a:t>Julia Bailey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85E27D-41FE-2CEB-EF3B-50142C6B7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098" y="0"/>
            <a:ext cx="58301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388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8909D-138A-1657-2601-CC5A11BD4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10E7A0-93E3-BBBA-7137-7B57AF46696D}"/>
              </a:ext>
            </a:extLst>
          </p:cNvPr>
          <p:cNvSpPr txBox="1"/>
          <p:nvPr/>
        </p:nvSpPr>
        <p:spPr>
          <a:xfrm>
            <a:off x="1052393" y="219580"/>
            <a:ext cx="3671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Appliqued – Bed - 2</a:t>
            </a:r>
            <a:r>
              <a:rPr lang="en-US" sz="3200" baseline="30000" dirty="0">
                <a:latin typeface="+mj-lt"/>
                <a:ea typeface="+mj-ea"/>
                <a:cs typeface="+mj-cs"/>
              </a:rPr>
              <a:t>nd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BB4475-B5FE-DF06-385E-17C257EE7435}"/>
              </a:ext>
            </a:extLst>
          </p:cNvPr>
          <p:cNvSpPr txBox="1"/>
          <p:nvPr/>
        </p:nvSpPr>
        <p:spPr>
          <a:xfrm>
            <a:off x="1581827" y="838200"/>
            <a:ext cx="27489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Town and Country </a:t>
            </a:r>
          </a:p>
          <a:p>
            <a:pPr algn="ctr"/>
            <a:r>
              <a:rPr lang="en-US" sz="2400" b="1" dirty="0"/>
              <a:t>Carrie Townsend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31BB5C-C840-BC05-1C9A-F6F261A5E63F}"/>
              </a:ext>
            </a:extLst>
          </p:cNvPr>
          <p:cNvSpPr txBox="1"/>
          <p:nvPr/>
        </p:nvSpPr>
        <p:spPr>
          <a:xfrm>
            <a:off x="7306617" y="219581"/>
            <a:ext cx="37253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+mj-lt"/>
                <a:ea typeface="+mj-ea"/>
                <a:cs typeface="+mj-cs"/>
              </a:rPr>
              <a:t>Appliqued – Bed - 3rd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8A03AB-F823-DC8E-EE4E-21549BF1A3D0}"/>
              </a:ext>
            </a:extLst>
          </p:cNvPr>
          <p:cNvSpPr txBox="1"/>
          <p:nvPr/>
        </p:nvSpPr>
        <p:spPr>
          <a:xfrm>
            <a:off x="8287979" y="821278"/>
            <a:ext cx="20281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Missing Owls</a:t>
            </a:r>
          </a:p>
          <a:p>
            <a:pPr algn="ctr"/>
            <a:r>
              <a:rPr lang="en-US" sz="2400" b="1" dirty="0"/>
              <a:t>Penni Myers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EA7E85-7218-0FC5-8AC9-009043825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5271" y="2086413"/>
            <a:ext cx="3727234" cy="37023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F44621-40D4-E483-C72B-86C4D60DF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2358" y="1815514"/>
            <a:ext cx="3554371" cy="42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8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FDD3B-CD24-0EE9-CB54-D162E9560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6B29DA-C9A8-232E-9591-362191D14351}"/>
              </a:ext>
            </a:extLst>
          </p:cNvPr>
          <p:cNvSpPr txBox="1"/>
          <p:nvPr/>
        </p:nvSpPr>
        <p:spPr>
          <a:xfrm>
            <a:off x="7843157" y="1681470"/>
            <a:ext cx="29819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+mj-lt"/>
                <a:ea typeface="+mj-ea"/>
                <a:cs typeface="+mj-cs"/>
              </a:rPr>
              <a:t>Golden Needle</a:t>
            </a:r>
          </a:p>
          <a:p>
            <a:pPr algn="ctr"/>
            <a:r>
              <a:rPr lang="en-US" sz="3600" dirty="0">
                <a:latin typeface="+mj-lt"/>
                <a:ea typeface="+mj-ea"/>
                <a:cs typeface="+mj-cs"/>
              </a:rPr>
              <a:t>Hand Quilting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40381-75D5-AB0E-CC58-5548A52F36F9}"/>
              </a:ext>
            </a:extLst>
          </p:cNvPr>
          <p:cNvSpPr txBox="1"/>
          <p:nvPr/>
        </p:nvSpPr>
        <p:spPr>
          <a:xfrm>
            <a:off x="8202294" y="2981194"/>
            <a:ext cx="22636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Tiny Bubbles</a:t>
            </a:r>
          </a:p>
          <a:p>
            <a:pPr algn="ctr"/>
            <a:r>
              <a:rPr lang="en-US" sz="2800" b="1" dirty="0"/>
              <a:t>Paula Brown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5B4B97-A34E-430F-2173-BF86D3EB6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8" y="146187"/>
            <a:ext cx="6502400" cy="656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11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94373A-EF9B-3920-7857-C1803E72B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E4A07A-BE18-329E-2911-27DDD14EE223}"/>
              </a:ext>
            </a:extLst>
          </p:cNvPr>
          <p:cNvSpPr txBox="1"/>
          <p:nvPr/>
        </p:nvSpPr>
        <p:spPr>
          <a:xfrm>
            <a:off x="1553226" y="2217107"/>
            <a:ext cx="3024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Judge’s Choice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9C82EE-59B9-DE0D-3AAC-8F476D7836A6}"/>
              </a:ext>
            </a:extLst>
          </p:cNvPr>
          <p:cNvSpPr txBox="1"/>
          <p:nvPr/>
        </p:nvSpPr>
        <p:spPr>
          <a:xfrm>
            <a:off x="1503122" y="3106455"/>
            <a:ext cx="31413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Catching the Light</a:t>
            </a:r>
          </a:p>
          <a:p>
            <a:pPr algn="ctr"/>
            <a:r>
              <a:rPr lang="en-US" sz="2800" b="1" dirty="0"/>
              <a:t>Jean Amundson</a:t>
            </a:r>
          </a:p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E0047B-B9D2-818C-FCA6-4208F0CD8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740" y="455806"/>
            <a:ext cx="4712231" cy="594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6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62B8ED-8A5C-5612-5DFC-FC75910CF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7C6145-6333-50AE-AE3C-B9D3A2BE4764}"/>
              </a:ext>
            </a:extLst>
          </p:cNvPr>
          <p:cNvSpPr txBox="1"/>
          <p:nvPr/>
        </p:nvSpPr>
        <p:spPr>
          <a:xfrm>
            <a:off x="7478038" y="2116898"/>
            <a:ext cx="38722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ART – Wall 1</a:t>
            </a:r>
            <a:r>
              <a:rPr lang="en-US" sz="3600" baseline="30000" dirty="0">
                <a:latin typeface="+mj-lt"/>
                <a:ea typeface="+mj-ea"/>
                <a:cs typeface="+mj-cs"/>
              </a:rPr>
              <a:t>st</a:t>
            </a:r>
            <a:r>
              <a:rPr lang="en-US" sz="3600" dirty="0">
                <a:latin typeface="+mj-lt"/>
                <a:ea typeface="+mj-ea"/>
                <a:cs typeface="+mj-cs"/>
              </a:rPr>
              <a:t> Place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07DA8C-44ED-FF40-4801-94B95A187E8E}"/>
              </a:ext>
            </a:extLst>
          </p:cNvPr>
          <p:cNvSpPr txBox="1"/>
          <p:nvPr/>
        </p:nvSpPr>
        <p:spPr>
          <a:xfrm>
            <a:off x="8276686" y="2951946"/>
            <a:ext cx="22749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Sadie on Silk</a:t>
            </a:r>
          </a:p>
          <a:p>
            <a:r>
              <a:rPr lang="en-US" sz="2800" b="1" dirty="0"/>
              <a:t>Gloria Zirges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EE710-82A7-7D7D-5574-63C468722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9" y="885371"/>
            <a:ext cx="5923450" cy="494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7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47C26C-637C-BB03-8F0F-EEB6675E0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572EAC-6CB3-B8AD-8699-3913517A11D0}"/>
              </a:ext>
            </a:extLst>
          </p:cNvPr>
          <p:cNvSpPr txBox="1"/>
          <p:nvPr/>
        </p:nvSpPr>
        <p:spPr>
          <a:xfrm>
            <a:off x="1828998" y="243164"/>
            <a:ext cx="290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ART – Wall 2</a:t>
            </a:r>
            <a:r>
              <a:rPr lang="en-US" sz="3600" baseline="30000" dirty="0">
                <a:latin typeface="+mj-lt"/>
                <a:ea typeface="+mj-ea"/>
                <a:cs typeface="+mj-cs"/>
              </a:rPr>
              <a:t>nd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20266F-99D6-E2B6-1B4F-DF169A9343F9}"/>
              </a:ext>
            </a:extLst>
          </p:cNvPr>
          <p:cNvSpPr txBox="1"/>
          <p:nvPr/>
        </p:nvSpPr>
        <p:spPr>
          <a:xfrm>
            <a:off x="1220113" y="798684"/>
            <a:ext cx="41220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Embers, Flames, Sparks</a:t>
            </a:r>
          </a:p>
          <a:p>
            <a:pPr algn="ctr"/>
            <a:r>
              <a:rPr lang="en-US" sz="2800" b="1" dirty="0"/>
              <a:t>Gloria Zirges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74860-E419-6453-9054-6BB3B4A7122D}"/>
              </a:ext>
            </a:extLst>
          </p:cNvPr>
          <p:cNvSpPr txBox="1"/>
          <p:nvPr/>
        </p:nvSpPr>
        <p:spPr>
          <a:xfrm>
            <a:off x="7649227" y="243164"/>
            <a:ext cx="2874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ART – Wall 3rd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71E8DD-2B8C-1A46-841E-B131D92FD67E}"/>
              </a:ext>
            </a:extLst>
          </p:cNvPr>
          <p:cNvSpPr txBox="1"/>
          <p:nvPr/>
        </p:nvSpPr>
        <p:spPr>
          <a:xfrm>
            <a:off x="7609216" y="798684"/>
            <a:ext cx="29143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Annabelle</a:t>
            </a:r>
          </a:p>
          <a:p>
            <a:pPr algn="ctr"/>
            <a:r>
              <a:rPr lang="en-US" sz="2800" b="1" dirty="0"/>
              <a:t>Carrie Townsend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DAD1D3-829D-C0FF-DC53-CD9D4A32A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994" y="1901370"/>
            <a:ext cx="3595382" cy="4767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32E045-CC36-00AE-022F-3929431AB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950" y="1959428"/>
            <a:ext cx="4412920" cy="418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903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919CB4-ECC5-D95E-9A13-D0F98774C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B40B91-5DF2-AD9C-74A6-9AC5D8ED8DF2}"/>
              </a:ext>
            </a:extLst>
          </p:cNvPr>
          <p:cNvSpPr txBox="1"/>
          <p:nvPr/>
        </p:nvSpPr>
        <p:spPr>
          <a:xfrm>
            <a:off x="664030" y="404212"/>
            <a:ext cx="4637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+mj-lt"/>
                <a:ea typeface="+mj-ea"/>
                <a:cs typeface="+mj-cs"/>
              </a:rPr>
              <a:t>MINIATURE – Wall-1st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A9853F-6332-F1D2-1477-BA680C4ED007}"/>
              </a:ext>
            </a:extLst>
          </p:cNvPr>
          <p:cNvSpPr txBox="1"/>
          <p:nvPr/>
        </p:nvSpPr>
        <p:spPr>
          <a:xfrm>
            <a:off x="1944974" y="883629"/>
            <a:ext cx="22060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Modern Mini</a:t>
            </a:r>
          </a:p>
          <a:p>
            <a:pPr algn="ctr"/>
            <a:r>
              <a:rPr lang="en-US" sz="2800" b="1" dirty="0"/>
              <a:t>Jane Szabo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EDF0E4-51B1-8A50-0617-A43931165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87" y="1986714"/>
            <a:ext cx="3657600" cy="36393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B01FAE-2E80-BAA2-2C9B-393116116A36}"/>
              </a:ext>
            </a:extLst>
          </p:cNvPr>
          <p:cNvSpPr txBox="1"/>
          <p:nvPr/>
        </p:nvSpPr>
        <p:spPr>
          <a:xfrm>
            <a:off x="7064830" y="5074049"/>
            <a:ext cx="4637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j-lt"/>
                <a:ea typeface="+mj-ea"/>
                <a:cs typeface="+mj-cs"/>
              </a:rPr>
              <a:t>MINIATURE – Wall-2nd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031AA8-0FD0-C74B-8D76-D77A92F02653}"/>
              </a:ext>
            </a:extLst>
          </p:cNvPr>
          <p:cNvSpPr txBox="1"/>
          <p:nvPr/>
        </p:nvSpPr>
        <p:spPr>
          <a:xfrm>
            <a:off x="8327204" y="5626026"/>
            <a:ext cx="2431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/>
              <a:t>Remains of the Day</a:t>
            </a:r>
          </a:p>
          <a:p>
            <a:pPr algn="ctr"/>
            <a:r>
              <a:rPr lang="en-US" sz="2000" b="1" dirty="0"/>
              <a:t>Judy McCoy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9A0868-307A-0050-6E05-80559D0B0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686" y="1875910"/>
            <a:ext cx="3055258" cy="310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77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D7BA85-8C49-C45E-F3C4-A98D471EC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CB8DAB-3560-FB0D-EC86-62544C3E0369}"/>
              </a:ext>
            </a:extLst>
          </p:cNvPr>
          <p:cNvSpPr txBox="1"/>
          <p:nvPr/>
        </p:nvSpPr>
        <p:spPr>
          <a:xfrm>
            <a:off x="921854" y="2318706"/>
            <a:ext cx="4391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  <a:ea typeface="+mj-ea"/>
                <a:cs typeface="+mj-cs"/>
              </a:rPr>
              <a:t>Home Accessories 1st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FC768A-25FD-5551-0196-AF3E7A565B7E}"/>
              </a:ext>
            </a:extLst>
          </p:cNvPr>
          <p:cNvSpPr txBox="1"/>
          <p:nvPr/>
        </p:nvSpPr>
        <p:spPr>
          <a:xfrm>
            <a:off x="581465" y="3244341"/>
            <a:ext cx="52284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The Hungry Caterpillar’s Picnic</a:t>
            </a:r>
          </a:p>
          <a:p>
            <a:pPr algn="ctr"/>
            <a:r>
              <a:rPr lang="en-US" sz="2800" b="1" dirty="0"/>
              <a:t>Risa Northway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A961AC-4C6E-1384-5DC1-0902D4B9D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624" y="0"/>
            <a:ext cx="1869089" cy="686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47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512</Words>
  <Application>Microsoft Office PowerPoint</Application>
  <PresentationFormat>Widescreen</PresentationFormat>
  <Paragraphs>165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Aptos</vt:lpstr>
      <vt:lpstr>Aptos Display</vt:lpstr>
      <vt:lpstr>Arial</vt:lpstr>
      <vt:lpstr>Office Theme</vt:lpstr>
      <vt:lpstr>          Award Winning Quilts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 Scott</dc:creator>
  <cp:lastModifiedBy>Nan Scott</cp:lastModifiedBy>
  <cp:revision>3</cp:revision>
  <dcterms:created xsi:type="dcterms:W3CDTF">2026-08-08T22:46:11Z</dcterms:created>
  <dcterms:modified xsi:type="dcterms:W3CDTF">2026-08-12T20:01:39Z</dcterms:modified>
</cp:coreProperties>
</file>